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2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2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0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5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3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1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CA58-AF85-49E7-B1DD-4E81908DD769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3DF4-9D1F-4F12-B173-A1CD1B70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8382000" cy="1371599"/>
          </a:xfrm>
        </p:spPr>
        <p:txBody>
          <a:bodyPr>
            <a:noAutofit/>
          </a:bodyPr>
          <a:lstStyle/>
          <a:p>
            <a:r>
              <a:rPr lang="en-US" sz="4800" dirty="0" smtClean="0"/>
              <a:t>PASTURED PIGS at </a:t>
            </a:r>
            <a:br>
              <a:rPr lang="en-US" sz="4800" dirty="0" smtClean="0"/>
            </a:br>
            <a:r>
              <a:rPr lang="en-US" sz="4800" dirty="0" smtClean="0"/>
              <a:t>BLUESTEM FARM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31242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Aaron Brower</a:t>
            </a:r>
          </a:p>
        </p:txBody>
      </p:sp>
    </p:spTree>
    <p:extLst>
      <p:ext uri="{BB962C8B-B14F-4D97-AF65-F5344CB8AC3E}">
        <p14:creationId xmlns:p14="http://schemas.microsoft.com/office/powerpoint/2010/main" val="416600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Bluestem Farm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 acres of fields, woods, and pasture</a:t>
            </a:r>
          </a:p>
          <a:p>
            <a:r>
              <a:rPr lang="en-US" dirty="0" smtClean="0"/>
              <a:t>14 acres of certified organic vegetables fields in rotation. 10 acres in production. 4 acres in cover crop and chickens every year</a:t>
            </a:r>
          </a:p>
          <a:p>
            <a:r>
              <a:rPr lang="en-US" dirty="0" smtClean="0"/>
              <a:t>1000 layers on pasture in the summer; 700 in the winter</a:t>
            </a:r>
          </a:p>
          <a:p>
            <a:r>
              <a:rPr lang="en-US" dirty="0" smtClean="0"/>
              <a:t>About 1500 meat birds in the summer</a:t>
            </a:r>
          </a:p>
          <a:p>
            <a:r>
              <a:rPr lang="en-US" dirty="0" smtClean="0"/>
              <a:t>60 pigs every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5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Our </a:t>
            </a:r>
            <a:r>
              <a:rPr lang="en-US" dirty="0"/>
              <a:t>P</a:t>
            </a:r>
            <a:r>
              <a:rPr lang="en-US" dirty="0" smtClean="0"/>
              <a:t>astured </a:t>
            </a:r>
            <a:r>
              <a:rPr lang="en-US" dirty="0"/>
              <a:t>P</a:t>
            </a:r>
            <a:r>
              <a:rPr lang="en-US" dirty="0" smtClean="0"/>
              <a:t>ig </a:t>
            </a:r>
            <a:r>
              <a:rPr lang="en-US" dirty="0"/>
              <a:t>M</a:t>
            </a:r>
            <a:r>
              <a:rPr lang="en-US" dirty="0" smtClean="0"/>
              <a:t>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" y="14478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Farrow to finish</a:t>
            </a:r>
          </a:p>
          <a:p>
            <a:pPr lvl="1"/>
            <a:r>
              <a:rPr lang="en-US" dirty="0" smtClean="0"/>
              <a:t>2 boars</a:t>
            </a:r>
          </a:p>
          <a:p>
            <a:pPr lvl="1"/>
            <a:r>
              <a:rPr lang="en-US" dirty="0" smtClean="0"/>
              <a:t>A closed herd for over 3 years</a:t>
            </a:r>
          </a:p>
          <a:p>
            <a:r>
              <a:rPr lang="en-US" dirty="0" smtClean="0"/>
              <a:t>On pasture and in the woods</a:t>
            </a:r>
          </a:p>
          <a:p>
            <a:pPr lvl="1"/>
            <a:r>
              <a:rPr lang="en-US" dirty="0" smtClean="0"/>
              <a:t> portable electric fencing</a:t>
            </a:r>
          </a:p>
          <a:p>
            <a:r>
              <a:rPr lang="en-US" dirty="0" smtClean="0"/>
              <a:t>9-12 month life span</a:t>
            </a:r>
          </a:p>
          <a:p>
            <a:pPr lvl="1"/>
            <a:r>
              <a:rPr lang="en-US" dirty="0" smtClean="0"/>
              <a:t>Age improves the quality of the pork</a:t>
            </a:r>
          </a:p>
          <a:p>
            <a:r>
              <a:rPr lang="en-US" dirty="0" smtClean="0"/>
              <a:t>Feed: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wheat, oats, barley, mineral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lots of hay in the winter</a:t>
            </a:r>
          </a:p>
        </p:txBody>
      </p:sp>
      <p:pic>
        <p:nvPicPr>
          <p:cNvPr id="2050" name="Picture 2" descr="C:\Users\asb 2016\Downloads\Baby Pi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34"/>
            <a:ext cx="3962943" cy="297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b 2016\Downloads\DSC00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97" y="4343400"/>
            <a:ext cx="36503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4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Primary boar is a pure </a:t>
            </a:r>
            <a:r>
              <a:rPr lang="en-US" dirty="0"/>
              <a:t>M</a:t>
            </a:r>
            <a:r>
              <a:rPr lang="en-US" dirty="0" smtClean="0"/>
              <a:t>angalitsa</a:t>
            </a:r>
          </a:p>
          <a:p>
            <a:r>
              <a:rPr lang="en-US" dirty="0" smtClean="0"/>
              <a:t>Sows are Large </a:t>
            </a:r>
            <a:r>
              <a:rPr lang="en-US" dirty="0"/>
              <a:t>B</a:t>
            </a:r>
            <a:r>
              <a:rPr lang="en-US" dirty="0" smtClean="0"/>
              <a:t>lack/ </a:t>
            </a:r>
            <a:r>
              <a:rPr lang="en-US" dirty="0"/>
              <a:t>M</a:t>
            </a:r>
            <a:r>
              <a:rPr lang="en-US" dirty="0" smtClean="0"/>
              <a:t>angalitsa and Berkshire/</a:t>
            </a:r>
            <a:r>
              <a:rPr lang="en-US" dirty="0"/>
              <a:t>M</a:t>
            </a:r>
            <a:r>
              <a:rPr lang="en-US" dirty="0" smtClean="0"/>
              <a:t>angalitsa</a:t>
            </a:r>
          </a:p>
          <a:p>
            <a:r>
              <a:rPr lang="en-US" dirty="0" smtClean="0"/>
              <a:t>Mangalitsa</a:t>
            </a:r>
          </a:p>
          <a:p>
            <a:pPr lvl="1"/>
            <a:r>
              <a:rPr lang="en-US" dirty="0" smtClean="0"/>
              <a:t>Wooly, slow growth, excellent quality of meat, lots of lard, good on pasture</a:t>
            </a:r>
          </a:p>
          <a:p>
            <a:r>
              <a:rPr lang="en-US" dirty="0" smtClean="0"/>
              <a:t>Large Black </a:t>
            </a:r>
          </a:p>
          <a:p>
            <a:pPr lvl="1"/>
            <a:r>
              <a:rPr lang="en-US" dirty="0" smtClean="0"/>
              <a:t>excellent mothers, calm disposition, fantastic bacon, fatty</a:t>
            </a:r>
          </a:p>
          <a:p>
            <a:r>
              <a:rPr lang="en-US" dirty="0" smtClean="0"/>
              <a:t>Berkshires </a:t>
            </a:r>
          </a:p>
          <a:p>
            <a:pPr lvl="1"/>
            <a:r>
              <a:rPr lang="en-US" dirty="0" smtClean="0"/>
              <a:t>a bit leaner, a sweeter disposition, good on pasture, pretty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635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944562"/>
          </a:xfrm>
        </p:spPr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High quality proteins are not cheap.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Not a commodity crop for Bluestem</a:t>
            </a:r>
          </a:p>
          <a:p>
            <a:r>
              <a:rPr lang="en-US" dirty="0" smtClean="0"/>
              <a:t>Our pork is not lean</a:t>
            </a:r>
          </a:p>
          <a:p>
            <a:r>
              <a:rPr lang="en-US" dirty="0" smtClean="0"/>
              <a:t>Monthly distributions through our CSA</a:t>
            </a:r>
          </a:p>
          <a:p>
            <a:pPr lvl="1"/>
            <a:r>
              <a:rPr lang="en-US" dirty="0" smtClean="0"/>
              <a:t>Year round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Our animals are visible from the road. We believe it is important that the animals that people consume are part of the landscape. They have a life before their death. People need to see that life.</a:t>
            </a:r>
          </a:p>
        </p:txBody>
      </p:sp>
    </p:spTree>
    <p:extLst>
      <p:ext uri="{BB962C8B-B14F-4D97-AF65-F5344CB8AC3E}">
        <p14:creationId xmlns:p14="http://schemas.microsoft.com/office/powerpoint/2010/main" val="134983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169</Words>
  <Application>Microsoft Office PowerPoint</Application>
  <PresentationFormat>On-screen Show (4:3)</PresentationFormat>
  <Paragraphs>40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PASTURED PIGS at  BLUESTEM FARM</vt:lpstr>
      <vt:lpstr>Bluestem Farm</vt:lpstr>
      <vt:lpstr>Our Pastured Pig Model </vt:lpstr>
      <vt:lpstr>Breeds</vt:lpstr>
      <vt:lpstr>Marketing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Pastured Pork Production</dc:title>
  <dc:creator>Windows User</dc:creator>
  <cp:lastModifiedBy>Windows User</cp:lastModifiedBy>
  <cp:revision>12</cp:revision>
  <dcterms:created xsi:type="dcterms:W3CDTF">2018-01-23T19:13:06Z</dcterms:created>
  <dcterms:modified xsi:type="dcterms:W3CDTF">2018-01-24T01:10:00Z</dcterms:modified>
</cp:coreProperties>
</file>